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71" r:id="rId4"/>
    <p:sldId id="266" r:id="rId5"/>
    <p:sldId id="267" r:id="rId6"/>
    <p:sldId id="264" r:id="rId7"/>
    <p:sldId id="265" r:id="rId8"/>
    <p:sldId id="268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6F0A-63FD-E8C0-91E2-5ABFC8780F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E4D8C-3251-5BD4-352F-D235D1AC7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93C1A-8352-72BF-9CB3-CA87255A8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0A7AC-8DBF-219C-71D4-3A991C0DB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DFFCF-8B39-87D7-00F8-9309CCED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7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792DF-4CE7-57E2-EDAA-7FF5C0CDA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772CA3-6086-0535-4E0B-184B62229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B6FED-29FA-C22F-1236-131F5DAC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D11A2-5075-1590-723A-10D38AB7D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90FFD-DB8C-F4F6-2DDB-BFAC3CBD9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34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2664C-BD83-C7BA-1DB3-213E7A48EC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C5BDC-5070-405A-169C-D276C2C4A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5C690-E9FD-B869-A806-E0202C61E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091BB-0105-6C59-8A2B-E9CD72B7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4A769-CCE9-32BD-81F5-511AC6390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12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9251-0222-C77B-F95E-78BCEB9C6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49CD3-FACC-8A5C-812C-D080B93C1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83265-77F3-CC33-BEB2-363CAED71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8855E-C91D-C0EA-317D-569B4F7F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0E1C0-8E49-257F-67AF-0E28A922F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CB41D-E2E3-6C68-A80A-68CB7FCA4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B023D-6365-815B-C605-2527A960D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3EB62-FADD-B674-E777-D6F7B4807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7F5F0-825B-DE79-DA68-B897467D9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81A66-A00A-9B9C-F73E-B2D03301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40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972F2-A9F9-2012-42E1-C79862C8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77E75-2E7E-AB9B-0EDD-5FCA3A50D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B0AF8-6770-3933-CAB5-5999C7D67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FB682-F38C-2375-5EF9-6F19B8862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CED4A-5562-EA40-3AB0-891B631B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3FD75-1557-C1EE-4262-6D4B9D599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1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F1BB9-124C-7E26-40AA-6C3F96896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F285-1D27-097D-63DC-99A1C80AB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835A2F-69B5-88BC-D4F9-3ECCACBE7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ED17C0-1152-F8E0-50D4-07A999296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9B3CD9-3433-FA72-5014-3CE259C11E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3B6DD-E86F-3CC1-9D5C-61C354753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BD22B0-BA69-0B6B-1516-8A409F81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82942C-14F9-8A2F-2004-C69F7AFE8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26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352B-E4CE-47E3-59A4-E20818381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F5DED2-6320-8D64-FC18-D69DC4A40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6AD84-86AD-A0D2-7843-07D0092C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CC28B-93AC-BE25-8F5F-19F4A23B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3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C81BD-1A8C-E7FA-AA54-5478F65B1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EC62B-23CC-3973-003B-2473A61C9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B0BEC-C70A-66BF-5B12-5CB53F3D3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3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9601C-3C92-BB77-1214-4AF4A378C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60EE0-2578-3061-30E3-7051C3BA9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F34B10-0C86-CA59-B827-1B5408744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D04AB-A006-4B6A-5899-6EDD639B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5C38B-0E8E-AFA5-D7DA-5218E5FCE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1C1C7-639F-26C0-E1D4-E638DA24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43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5F3B6-8428-D8E7-B0BE-D13A8B330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C62FBA-9ADF-34BB-F073-2EB3B1F2DF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FADE5-B340-6B87-B1AD-741D52448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D3C6C-9A5F-B55B-1B1B-7F46ACF8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1DBB8-011A-5C85-DCF2-B67E1CB9A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8AABA-F952-3A03-6F3A-392F1A4D6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3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67FCE-021C-4C02-6EB5-4F7899892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D6B25-6873-6F49-CBD0-2DBC5D158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E447-1FE8-A997-FF3A-BB31ED859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21F4D7-CE43-4227-B02F-0CF669723B75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A7B9E-3236-536F-DDF9-52AC1406F0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9788D-81A5-8120-46CC-F00DE6B96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B02FBC-35B5-46D7-85B3-CCC3164A78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85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275E8-C727-D1D2-6966-A31790975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F3ABF0-D3F1-86AC-151F-84CF8046A27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screen with blue text&#10;&#10;AI-generated content may be incorrect.">
            <a:extLst>
              <a:ext uri="{FF2B5EF4-FFF2-40B4-BE49-F238E27FC236}">
                <a16:creationId xmlns:a16="http://schemas.microsoft.com/office/drawing/2014/main" id="{053CD501-0C97-921C-CF8E-F65CFD563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813" y="2580252"/>
            <a:ext cx="9946373" cy="169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55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7AA1B-06F8-F1BF-E789-ADB67724B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C18E19-B402-8353-DEE3-C2998EBF4EC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D7F495-C00A-632D-B0E3-3154BF1635C2}"/>
              </a:ext>
            </a:extLst>
          </p:cNvPr>
          <p:cNvSpPr/>
          <p:nvPr/>
        </p:nvSpPr>
        <p:spPr>
          <a:xfrm>
            <a:off x="6005689" y="90311"/>
            <a:ext cx="598311" cy="47639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0F8D850-28EB-918B-6AA0-96A469AB4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695"/>
          <a:stretch>
            <a:fillRect/>
          </a:stretch>
        </p:blipFill>
        <p:spPr>
          <a:xfrm>
            <a:off x="2143126" y="100189"/>
            <a:ext cx="8862740" cy="671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15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1CD2E-6DE2-E144-671B-3A12ABD60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9575A4-44AF-D9A8-22BE-BC3C06FF40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different types of rides&#10;&#10;AI-generated content may be incorrect.">
            <a:extLst>
              <a:ext uri="{FF2B5EF4-FFF2-40B4-BE49-F238E27FC236}">
                <a16:creationId xmlns:a16="http://schemas.microsoft.com/office/drawing/2014/main" id="{14A9445B-CFEF-E521-AD09-09EE90CDD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283" y="52614"/>
            <a:ext cx="6079434" cy="67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6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B81CE-C9A6-55A6-B9FF-5EE0398E6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4A33B6-9933-18FB-C553-460CB72F38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a large area with different areas&#10;&#10;AI-generated content may be incorrect.">
            <a:extLst>
              <a:ext uri="{FF2B5EF4-FFF2-40B4-BE49-F238E27FC236}">
                <a16:creationId xmlns:a16="http://schemas.microsoft.com/office/drawing/2014/main" id="{2E6AF346-D858-17B3-0C8E-40B1FA487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998" y="0"/>
            <a:ext cx="56260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70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254BE-0040-E61D-3F0C-F3818EA86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4C89C4-25CB-4235-937E-3A0DE3DBF83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different cities&#10;&#10;AI-generated content may be incorrect.">
            <a:extLst>
              <a:ext uri="{FF2B5EF4-FFF2-40B4-BE49-F238E27FC236}">
                <a16:creationId xmlns:a16="http://schemas.microsoft.com/office/drawing/2014/main" id="{BA27E6D5-C3D9-0F32-C4EE-F242A6DD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925" y="0"/>
            <a:ext cx="7720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8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CA58E-3958-8828-B293-2FA8189F3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733B69-FD49-C964-46C0-1C67793372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2F3B38D2-C169-2371-FF76-9EF4CDA73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206" y="668416"/>
            <a:ext cx="8847587" cy="55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1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655F8-9398-9032-A26B-95055B30F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A0B0E9-8CC0-76DC-5266-F6D0975D111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graph&#10;&#10;AI-generated content may be incorrect.">
            <a:extLst>
              <a:ext uri="{FF2B5EF4-FFF2-40B4-BE49-F238E27FC236}">
                <a16:creationId xmlns:a16="http://schemas.microsoft.com/office/drawing/2014/main" id="{702810F4-AF50-853C-594A-9D1978506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98" y="31044"/>
            <a:ext cx="111682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82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65F94-3647-1B14-FE2F-786202F22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07634B-9810-EFEC-E0C4-7F0AF0DFAF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map&#10;&#10;AI-generated content may be incorrect.">
            <a:extLst>
              <a:ext uri="{FF2B5EF4-FFF2-40B4-BE49-F238E27FC236}">
                <a16:creationId xmlns:a16="http://schemas.microsoft.com/office/drawing/2014/main" id="{077E9284-DE23-3C28-29FD-94E1AE7C3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62" y="0"/>
            <a:ext cx="92046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98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D10D2-3A0C-2DF5-9F53-81F7AFC2E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8A2E8F-0B4B-DB3B-E0B4-195941FD48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map&#10;&#10;AI-generated content may be incorrect.">
            <a:extLst>
              <a:ext uri="{FF2B5EF4-FFF2-40B4-BE49-F238E27FC236}">
                <a16:creationId xmlns:a16="http://schemas.microsoft.com/office/drawing/2014/main" id="{7DA097E7-5E77-CEFB-E097-B234ADF2A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" y="0"/>
            <a:ext cx="12078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78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F3179-F523-BF4C-E608-78347037A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029291-22E9-E1F6-4C6B-5472B5F76A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map&#10;&#10;AI-generated content may be incorrect.">
            <a:extLst>
              <a:ext uri="{FF2B5EF4-FFF2-40B4-BE49-F238E27FC236}">
                <a16:creationId xmlns:a16="http://schemas.microsoft.com/office/drawing/2014/main" id="{C86CD4E7-410E-F709-E986-AC6841E77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31"/>
          <a:stretch>
            <a:fillRect/>
          </a:stretch>
        </p:blipFill>
        <p:spPr>
          <a:xfrm>
            <a:off x="56665" y="0"/>
            <a:ext cx="6265113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CD9D79-0DD1-76DA-C8BD-331580AF5167}"/>
              </a:ext>
            </a:extLst>
          </p:cNvPr>
          <p:cNvSpPr/>
          <p:nvPr/>
        </p:nvSpPr>
        <p:spPr>
          <a:xfrm>
            <a:off x="6005689" y="90311"/>
            <a:ext cx="598311" cy="47639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map&#10;&#10;AI-generated content may be incorrect.">
            <a:extLst>
              <a:ext uri="{FF2B5EF4-FFF2-40B4-BE49-F238E27FC236}">
                <a16:creationId xmlns:a16="http://schemas.microsoft.com/office/drawing/2014/main" id="{9BDEC5F7-85BF-25CA-231A-B933B4D19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6" t="49309" r="6459" b="252"/>
          <a:stretch>
            <a:fillRect/>
          </a:stretch>
        </p:blipFill>
        <p:spPr>
          <a:xfrm>
            <a:off x="6304844" y="0"/>
            <a:ext cx="5115479" cy="68239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5F6EDE-018A-7327-94DA-0B88CB5C5596}"/>
              </a:ext>
            </a:extLst>
          </p:cNvPr>
          <p:cNvSpPr/>
          <p:nvPr/>
        </p:nvSpPr>
        <p:spPr>
          <a:xfrm>
            <a:off x="6093178" y="956733"/>
            <a:ext cx="598311" cy="47639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876393-C4CC-1211-818B-C3B07EB9F71A}"/>
              </a:ext>
            </a:extLst>
          </p:cNvPr>
          <p:cNvSpPr/>
          <p:nvPr/>
        </p:nvSpPr>
        <p:spPr>
          <a:xfrm>
            <a:off x="6454473" y="1137356"/>
            <a:ext cx="1013278" cy="3494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9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Ruohan Li</dc:creator>
  <cp:lastModifiedBy>Ruohan Li</cp:lastModifiedBy>
  <cp:revision>1</cp:revision>
  <dcterms:created xsi:type="dcterms:W3CDTF">2025-12-02T15:21:09Z</dcterms:created>
  <dcterms:modified xsi:type="dcterms:W3CDTF">2025-12-02T15:32:49Z</dcterms:modified>
</cp:coreProperties>
</file>

<file path=docProps/thumbnail.jpeg>
</file>